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859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57ADCA12-A74B-46C4-8646-1A8177FC322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700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57ADCA12-A74B-46C4-8646-1A8177FC322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5344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355142-2C3D-4684-98F5-DA7F7E90C78F}" type="datetimeFigureOut">
              <a:rPr lang="zh-TW" altLang="en-US" smtClean="0"/>
              <a:t>2022/2/18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CA12-A74B-46C4-8646-1A8177FC32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77032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355142-2C3D-4684-98F5-DA7F7E90C78F}" type="datetimeFigureOut">
              <a:rPr lang="zh-TW" altLang="en-US" smtClean="0"/>
              <a:t>2022/2/18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CA12-A74B-46C4-8646-1A8177FC32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4552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355142-2C3D-4684-98F5-DA7F7E90C78F}" type="datetimeFigureOut">
              <a:rPr lang="zh-TW" altLang="en-US" smtClean="0"/>
              <a:t>2022/2/18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CA12-A74B-46C4-8646-1A8177FC32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673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355142-2C3D-4684-98F5-DA7F7E90C78F}" type="datetimeFigureOut">
              <a:rPr lang="zh-TW" altLang="en-US" smtClean="0"/>
              <a:t>2022/2/18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CA12-A74B-46C4-8646-1A8177FC32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6156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355142-2C3D-4684-98F5-DA7F7E90C78F}" type="datetimeFigureOut">
              <a:rPr lang="zh-TW" altLang="en-US" smtClean="0"/>
              <a:t>2022/2/18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CA12-A74B-46C4-8646-1A8177FC32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8802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355142-2C3D-4684-98F5-DA7F7E90C78F}" type="datetimeFigureOut">
              <a:rPr lang="zh-TW" altLang="en-US" smtClean="0"/>
              <a:t>2022/2/18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CA12-A74B-46C4-8646-1A8177FC32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563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355142-2C3D-4684-98F5-DA7F7E90C78F}" type="datetimeFigureOut">
              <a:rPr lang="zh-TW" altLang="en-US" smtClean="0"/>
              <a:t>2022/2/18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CA12-A74B-46C4-8646-1A8177FC32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6058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355142-2C3D-4684-98F5-DA7F7E90C78F}" type="datetimeFigureOut">
              <a:rPr lang="zh-TW" altLang="en-US" smtClean="0"/>
              <a:t>2022/2/18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CA12-A74B-46C4-8646-1A8177FC32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1617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355142-2C3D-4684-98F5-DA7F7E90C78F}" type="datetimeFigureOut">
              <a:rPr lang="zh-TW" altLang="en-US" smtClean="0"/>
              <a:t>2022/2/18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DCA12-A74B-46C4-8646-1A8177FC322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736109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rgbClr val="FFFF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fld id="{57ADCA12-A74B-46C4-8646-1A8177FC322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4589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FFFF00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1" kern="1200">
          <a:solidFill>
            <a:srgbClr val="FFFF00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1" kern="1200">
          <a:solidFill>
            <a:srgbClr val="FFFF00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1" kern="1200">
          <a:solidFill>
            <a:srgbClr val="FFFF00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rgbClr val="FFFF00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1" kern="1200">
          <a:solidFill>
            <a:srgbClr val="FFFF00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專題名稱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TW" altLang="en-US" dirty="0" smtClean="0"/>
              <a:t>組長：</a:t>
            </a:r>
            <a:endParaRPr lang="en-US" altLang="zh-TW" dirty="0" smtClean="0"/>
          </a:p>
          <a:p>
            <a:r>
              <a:rPr lang="zh-TW" altLang="en-US" dirty="0" smtClean="0"/>
              <a:t>組員：</a:t>
            </a:r>
            <a:endParaRPr lang="en-US" altLang="zh-TW" dirty="0" smtClean="0"/>
          </a:p>
          <a:p>
            <a:r>
              <a:rPr lang="zh-TW" altLang="en-US" dirty="0" smtClean="0"/>
              <a:t>指導老師：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691546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專題概述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682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預計完成事項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2670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目前進度（狀況）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8153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剩餘未完成事項之規劃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239166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25</Words>
  <Application>Microsoft Office PowerPoint</Application>
  <PresentationFormat>寬螢幕</PresentationFormat>
  <Paragraphs>8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0" baseType="lpstr">
      <vt:lpstr>微軟正黑體</vt:lpstr>
      <vt:lpstr>新細明體</vt:lpstr>
      <vt:lpstr>Arial</vt:lpstr>
      <vt:lpstr>Calibri</vt:lpstr>
      <vt:lpstr>Office 佈景主題</vt:lpstr>
      <vt:lpstr>專題名稱</vt:lpstr>
      <vt:lpstr>專題概述</vt:lpstr>
      <vt:lpstr>預計完成事項</vt:lpstr>
      <vt:lpstr>目前進度（狀況）</vt:lpstr>
      <vt:lpstr>剩餘未完成事項之規劃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專題名稱</dc:title>
  <dc:creator>MacPro_Crispan</dc:creator>
  <cp:lastModifiedBy>MacPro_Crispan</cp:lastModifiedBy>
  <cp:revision>2</cp:revision>
  <dcterms:created xsi:type="dcterms:W3CDTF">2022-02-18T06:40:38Z</dcterms:created>
  <dcterms:modified xsi:type="dcterms:W3CDTF">2022-02-18T06:48:03Z</dcterms:modified>
</cp:coreProperties>
</file>